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6" r:id="rId4"/>
    <p:sldId id="267" r:id="rId5"/>
    <p:sldId id="268" r:id="rId6"/>
    <p:sldId id="259" r:id="rId7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7"/>
    <a:srgbClr val="00B4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2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3846" y="984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4572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here to add a picture or drag and drop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A4A2D7E-A617-41D4-BCB3-63B8CDDAFD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251" y="233902"/>
            <a:ext cx="3200400" cy="3200400"/>
          </a:xfrm>
        </p:spPr>
        <p:txBody>
          <a:bodyPr>
            <a:prstTxWarp prst="textArchDown">
              <a:avLst/>
            </a:prstTxWarp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here to add your title</a:t>
            </a:r>
          </a:p>
        </p:txBody>
      </p:sp>
      <p:sp>
        <p:nvSpPr>
          <p:cNvPr id="2" name="Circle: Hollow 8">
            <a:extLst>
              <a:ext uri="{FF2B5EF4-FFF2-40B4-BE49-F238E27FC236}">
                <a16:creationId xmlns:a16="http://schemas.microsoft.com/office/drawing/2014/main" id="{7BA2F513-77DE-D268-5435-F3CDECE44C7D}"/>
              </a:ext>
            </a:extLst>
          </p:cNvPr>
          <p:cNvSpPr/>
          <p:nvPr userDrawn="1"/>
        </p:nvSpPr>
        <p:spPr>
          <a:xfrm>
            <a:off x="45720" y="45720"/>
            <a:ext cx="3566160" cy="3566160"/>
          </a:xfrm>
          <a:prstGeom prst="donut">
            <a:avLst>
              <a:gd name="adj" fmla="val 11571"/>
            </a:avLst>
          </a:prstGeom>
          <a:solidFill>
            <a:srgbClr val="005587"/>
          </a:solidFill>
          <a:ln>
            <a:solidFill>
              <a:schemeClr val="bg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71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4572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here to add a picture or drag and drop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A4A2D7E-A617-41D4-BCB3-63B8CDDAFD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251" y="233902"/>
            <a:ext cx="3200400" cy="3200400"/>
          </a:xfrm>
        </p:spPr>
        <p:txBody>
          <a:bodyPr>
            <a:prstTxWarp prst="textArchDown">
              <a:avLst/>
            </a:prstTxWarp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here to add your title</a:t>
            </a:r>
          </a:p>
        </p:txBody>
      </p:sp>
      <p:sp>
        <p:nvSpPr>
          <p:cNvPr id="2" name="Circle: Hollow 8">
            <a:extLst>
              <a:ext uri="{FF2B5EF4-FFF2-40B4-BE49-F238E27FC236}">
                <a16:creationId xmlns:a16="http://schemas.microsoft.com/office/drawing/2014/main" id="{7BA2F513-77DE-D268-5435-F3CDECE44C7D}"/>
              </a:ext>
            </a:extLst>
          </p:cNvPr>
          <p:cNvSpPr/>
          <p:nvPr userDrawn="1"/>
        </p:nvSpPr>
        <p:spPr>
          <a:xfrm>
            <a:off x="45720" y="45720"/>
            <a:ext cx="3566160" cy="3566160"/>
          </a:xfrm>
          <a:prstGeom prst="donut">
            <a:avLst>
              <a:gd name="adj" fmla="val 11571"/>
            </a:avLst>
          </a:prstGeom>
          <a:solidFill>
            <a:srgbClr val="00B4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2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11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225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11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DFF9-C21A-4CC7-AC07-5785B685516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6ACB-6DE9-46A6-9DC8-3F98551F68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8" r:id="rId3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5A9E693-5125-6016-6549-617F28112148}"/>
              </a:ext>
            </a:extLst>
          </p:cNvPr>
          <p:cNvSpPr txBox="1"/>
          <p:nvPr/>
        </p:nvSpPr>
        <p:spPr>
          <a:xfrm>
            <a:off x="409575" y="300038"/>
            <a:ext cx="2814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Instructions</a:t>
            </a:r>
            <a:r>
              <a:rPr lang="de-DE" dirty="0"/>
              <a:t>:</a:t>
            </a:r>
          </a:p>
          <a:p>
            <a:pPr marL="342900" indent="-342900">
              <a:buAutoNum type="arabicPeriod"/>
            </a:pPr>
            <a:r>
              <a:rPr lang="de-DE" dirty="0"/>
              <a:t>Put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square</a:t>
            </a:r>
            <a:r>
              <a:rPr lang="de-DE" dirty="0"/>
              <a:t> </a:t>
            </a:r>
            <a:r>
              <a:rPr lang="de-DE" dirty="0" err="1"/>
              <a:t>shaped</a:t>
            </a:r>
            <a:r>
              <a:rPr lang="de-DE" dirty="0"/>
              <a:t> </a:t>
            </a:r>
            <a:r>
              <a:rPr lang="de-DE" dirty="0" err="1"/>
              <a:t>portrait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circle</a:t>
            </a:r>
            <a:endParaRPr lang="de-DE" dirty="0"/>
          </a:p>
          <a:p>
            <a:pPr marL="342900" indent="-342900">
              <a:buAutoNum type="arabicPeriod"/>
            </a:pPr>
            <a:r>
              <a:rPr lang="de-DE" dirty="0"/>
              <a:t>Save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jpg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png</a:t>
            </a:r>
            <a:endParaRPr lang="de-DE" dirty="0"/>
          </a:p>
          <a:p>
            <a:pPr marL="342900" indent="-342900">
              <a:buAutoNum type="arabicPeriod"/>
            </a:pPr>
            <a:r>
              <a:rPr lang="de-DE" dirty="0"/>
              <a:t>Upload </a:t>
            </a:r>
            <a:r>
              <a:rPr lang="de-DE" dirty="0" err="1"/>
              <a:t>it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platform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945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21CA6B-B5AC-0C7A-84CA-10701FA413BF}"/>
              </a:ext>
            </a:extLst>
          </p:cNvPr>
          <p:cNvSpPr txBox="1"/>
          <p:nvPr/>
        </p:nvSpPr>
        <p:spPr>
          <a:xfrm rot="7242208">
            <a:off x="218816" y="304206"/>
            <a:ext cx="3219968" cy="315592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463224"/>
              </a:avLst>
            </a:prstTxWarp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I‘m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#CSIFrankfurt2023</a:t>
            </a:r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54573F5-3FEA-6BEC-54EA-5E823FD7A7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B7A0D46A-CB7C-BD4C-C244-83ED1302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57807">
            <a:off x="228599" y="409576"/>
            <a:ext cx="3200400" cy="320040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30000" dirty="0">
                <a:latin typeface="Rubik" pitchFamily="2" charset="-79"/>
              </a:rPr>
              <a:t>June 28 - July 1, 2023</a:t>
            </a:r>
            <a:br>
              <a:rPr lang="en-US" sz="3200" b="0" i="0" u="none" strike="noStrike" baseline="30000" dirty="0">
                <a:latin typeface="Rubik" pitchFamily="2" charset="-79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821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21CA6B-B5AC-0C7A-84CA-10701FA413BF}"/>
              </a:ext>
            </a:extLst>
          </p:cNvPr>
          <p:cNvSpPr txBox="1"/>
          <p:nvPr/>
        </p:nvSpPr>
        <p:spPr>
          <a:xfrm rot="7242208">
            <a:off x="218816" y="304206"/>
            <a:ext cx="3219968" cy="315592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463224"/>
              </a:avLst>
            </a:prstTxWarp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I‘m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#CSIFrankfurt2023</a:t>
            </a:r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54573F5-3FEA-6BEC-54EA-5E823FD7A7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B7A0D46A-CB7C-BD4C-C244-83ED1302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57807">
            <a:off x="228599" y="409576"/>
            <a:ext cx="3200400" cy="320040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30000" dirty="0">
                <a:latin typeface="Rubik" pitchFamily="2" charset="-79"/>
              </a:rPr>
              <a:t>June 28 - July 1, 2023</a:t>
            </a:r>
            <a:br>
              <a:rPr lang="en-US" sz="3200" b="0" i="0" u="none" strike="noStrike" baseline="30000" dirty="0">
                <a:latin typeface="Rubik" pitchFamily="2" charset="-79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792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21CA6B-B5AC-0C7A-84CA-10701FA413BF}"/>
              </a:ext>
            </a:extLst>
          </p:cNvPr>
          <p:cNvSpPr txBox="1"/>
          <p:nvPr/>
        </p:nvSpPr>
        <p:spPr>
          <a:xfrm rot="7242208">
            <a:off x="218816" y="304206"/>
            <a:ext cx="3219968" cy="315592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463224"/>
              </a:avLst>
            </a:prstTxWarp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We‘re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exhibiting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#CSIFrankfurt2023</a:t>
            </a:r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54573F5-3FEA-6BEC-54EA-5E823FD7A7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B7A0D46A-CB7C-BD4C-C244-83ED1302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57807">
            <a:off x="228599" y="409576"/>
            <a:ext cx="3200400" cy="320040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30000" dirty="0">
                <a:latin typeface="Rubik" pitchFamily="2" charset="-79"/>
              </a:rPr>
              <a:t>June 28 - July 1, 2023</a:t>
            </a:r>
            <a:br>
              <a:rPr lang="en-US" sz="3200" b="0" i="0" u="none" strike="noStrike" baseline="30000" dirty="0">
                <a:latin typeface="Rubik" pitchFamily="2" charset="-79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984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21CA6B-B5AC-0C7A-84CA-10701FA413BF}"/>
              </a:ext>
            </a:extLst>
          </p:cNvPr>
          <p:cNvSpPr txBox="1"/>
          <p:nvPr/>
        </p:nvSpPr>
        <p:spPr>
          <a:xfrm rot="7242208">
            <a:off x="218816" y="304206"/>
            <a:ext cx="3219968" cy="315592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463224"/>
              </a:avLst>
            </a:prstTxWarp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I‘m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#CSIFrankfurt2023</a:t>
            </a:r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54573F5-3FEA-6BEC-54EA-5E823FD7A7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B7A0D46A-CB7C-BD4C-C244-83ED1302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57807">
            <a:off x="228599" y="409576"/>
            <a:ext cx="3200400" cy="320040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30000" dirty="0">
                <a:latin typeface="Rubik" pitchFamily="2" charset="-79"/>
              </a:rPr>
              <a:t>June 28 - July 1, 2023</a:t>
            </a:r>
            <a:br>
              <a:rPr lang="en-US" sz="3200" b="0" i="0" u="none" strike="noStrike" baseline="30000" dirty="0">
                <a:latin typeface="Rubik" pitchFamily="2" charset="-79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376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B8B5D7-A4C4-869C-31B2-038B2EB1D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92D943-2E63-EF8E-5988-F35C6CB6356A}"/>
              </a:ext>
            </a:extLst>
          </p:cNvPr>
          <p:cNvSpPr txBox="1"/>
          <p:nvPr/>
        </p:nvSpPr>
        <p:spPr>
          <a:xfrm rot="7242208">
            <a:off x="218816" y="304206"/>
            <a:ext cx="3219968" cy="315592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436450"/>
              </a:avLst>
            </a:prstTxWarp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I‘m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#CSIFrankfurt2023</a:t>
            </a:r>
          </a:p>
        </p:txBody>
      </p:sp>
      <p:sp>
        <p:nvSpPr>
          <p:cNvPr id="6" name="Title 9">
            <a:extLst>
              <a:ext uri="{FF2B5EF4-FFF2-40B4-BE49-F238E27FC236}">
                <a16:creationId xmlns:a16="http://schemas.microsoft.com/office/drawing/2014/main" id="{293E7EE0-BE00-B284-EB91-59907BEF4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357807">
            <a:off x="224153" y="376222"/>
            <a:ext cx="3275100" cy="3200400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30000" dirty="0">
                <a:latin typeface="Rubik" pitchFamily="2" charset="-79"/>
              </a:rPr>
              <a:t>June 28 - July 1, 2023</a:t>
            </a:r>
            <a:br>
              <a:rPr lang="en-US" sz="3200" b="0" i="0" u="none" strike="noStrike" baseline="30000" dirty="0">
                <a:latin typeface="Rubik" pitchFamily="2" charset="-79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357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</Words>
  <Application>Microsoft Office PowerPoint</Application>
  <PresentationFormat>Benutzerdefiniert</PresentationFormat>
  <Paragraphs>14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Rubik</vt:lpstr>
      <vt:lpstr>Office Theme</vt:lpstr>
      <vt:lpstr>PowerPoint-Präsentation</vt:lpstr>
      <vt:lpstr>June 28 - July 1, 2023 </vt:lpstr>
      <vt:lpstr>June 28 - July 1, 2023 </vt:lpstr>
      <vt:lpstr>June 28 - July 1, 2023 </vt:lpstr>
      <vt:lpstr>June 28 - July 1, 2023 </vt:lpstr>
      <vt:lpstr>June 28 - July 1,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Rielly</dc:creator>
  <cp:lastModifiedBy>René Eichler</cp:lastModifiedBy>
  <cp:revision>12</cp:revision>
  <dcterms:created xsi:type="dcterms:W3CDTF">2020-08-27T16:27:00Z</dcterms:created>
  <dcterms:modified xsi:type="dcterms:W3CDTF">2023-05-05T14:03:26Z</dcterms:modified>
</cp:coreProperties>
</file>