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  <p:sldId id="264" r:id="rId3"/>
    <p:sldId id="266" r:id="rId4"/>
    <p:sldId id="267" r:id="rId5"/>
    <p:sldId id="268" r:id="rId6"/>
    <p:sldId id="259" r:id="rId7"/>
  </p:sldIdLst>
  <p:sldSz cx="3657600" cy="3657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115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587"/>
    <a:srgbClr val="00B4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22" autoAdjust="0"/>
    <p:restoredTop sz="94660"/>
  </p:normalViewPr>
  <p:slideViewPr>
    <p:cSldViewPr snapToGrid="0" showGuides="1">
      <p:cViewPr>
        <p:scale>
          <a:sx n="200" d="100"/>
          <a:sy n="200" d="100"/>
        </p:scale>
        <p:origin x="3846" y="984"/>
      </p:cViewPr>
      <p:guideLst>
        <p:guide orient="horz" pos="1152"/>
        <p:guide pos="115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rof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30FE875-10F9-4DF1-A8CC-6FA1477B820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57200" y="457200"/>
            <a:ext cx="2743200" cy="2743200"/>
          </a:xfrm>
          <a:custGeom>
            <a:avLst/>
            <a:gdLst>
              <a:gd name="connsiteX0" fmla="*/ 1371600 w 2743200"/>
              <a:gd name="connsiteY0" fmla="*/ 0 h 2743200"/>
              <a:gd name="connsiteX1" fmla="*/ 2743200 w 2743200"/>
              <a:gd name="connsiteY1" fmla="*/ 1371600 h 2743200"/>
              <a:gd name="connsiteX2" fmla="*/ 1371600 w 2743200"/>
              <a:gd name="connsiteY2" fmla="*/ 2743200 h 2743200"/>
              <a:gd name="connsiteX3" fmla="*/ 0 w 2743200"/>
              <a:gd name="connsiteY3" fmla="*/ 1371600 h 2743200"/>
              <a:gd name="connsiteX4" fmla="*/ 1371600 w 2743200"/>
              <a:gd name="connsiteY4" fmla="*/ 0 h 27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43200" h="2743200">
                <a:moveTo>
                  <a:pt x="1371600" y="0"/>
                </a:moveTo>
                <a:cubicBezTo>
                  <a:pt x="2129114" y="0"/>
                  <a:pt x="2743200" y="614086"/>
                  <a:pt x="2743200" y="1371600"/>
                </a:cubicBezTo>
                <a:cubicBezTo>
                  <a:pt x="2743200" y="2129114"/>
                  <a:pt x="2129114" y="2743200"/>
                  <a:pt x="1371600" y="2743200"/>
                </a:cubicBezTo>
                <a:cubicBezTo>
                  <a:pt x="614086" y="2743200"/>
                  <a:pt x="0" y="2129114"/>
                  <a:pt x="0" y="1371600"/>
                </a:cubicBezTo>
                <a:cubicBezTo>
                  <a:pt x="0" y="614086"/>
                  <a:pt x="614086" y="0"/>
                  <a:pt x="1371600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click here to add a picture or drag and drop</a:t>
            </a:r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BA4A2D7E-A617-41D4-BCB3-63B8CDDAFD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1251" y="233902"/>
            <a:ext cx="3200400" cy="3200400"/>
          </a:xfrm>
        </p:spPr>
        <p:txBody>
          <a:bodyPr>
            <a:prstTxWarp prst="textArchDown">
              <a:avLst/>
            </a:prstTxWarp>
            <a:normAutofit/>
          </a:bodyPr>
          <a:lstStyle>
            <a:lvl1pPr>
              <a:defRPr sz="16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here to add your title</a:t>
            </a:r>
          </a:p>
        </p:txBody>
      </p:sp>
      <p:sp>
        <p:nvSpPr>
          <p:cNvPr id="2" name="Circle: Hollow 8">
            <a:extLst>
              <a:ext uri="{FF2B5EF4-FFF2-40B4-BE49-F238E27FC236}">
                <a16:creationId xmlns:a16="http://schemas.microsoft.com/office/drawing/2014/main" id="{7BA2F513-77DE-D268-5435-F3CDECE44C7D}"/>
              </a:ext>
            </a:extLst>
          </p:cNvPr>
          <p:cNvSpPr/>
          <p:nvPr userDrawn="1"/>
        </p:nvSpPr>
        <p:spPr>
          <a:xfrm>
            <a:off x="45720" y="45720"/>
            <a:ext cx="3566160" cy="3566160"/>
          </a:xfrm>
          <a:prstGeom prst="donut">
            <a:avLst>
              <a:gd name="adj" fmla="val 11571"/>
            </a:avLst>
          </a:prstGeom>
          <a:solidFill>
            <a:srgbClr val="005587"/>
          </a:solidFill>
          <a:ln>
            <a:solidFill>
              <a:schemeClr val="bg1"/>
            </a:solidFill>
          </a:ln>
          <a:effectLst>
            <a:glow>
              <a:schemeClr val="accent1"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7715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52" userDrawn="1">
          <p15:clr>
            <a:srgbClr val="FBAE40"/>
          </p15:clr>
        </p15:guide>
        <p15:guide id="2" pos="115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of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30FE875-10F9-4DF1-A8CC-6FA1477B820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57200" y="457200"/>
            <a:ext cx="2743200" cy="2743200"/>
          </a:xfrm>
          <a:custGeom>
            <a:avLst/>
            <a:gdLst>
              <a:gd name="connsiteX0" fmla="*/ 1371600 w 2743200"/>
              <a:gd name="connsiteY0" fmla="*/ 0 h 2743200"/>
              <a:gd name="connsiteX1" fmla="*/ 2743200 w 2743200"/>
              <a:gd name="connsiteY1" fmla="*/ 1371600 h 2743200"/>
              <a:gd name="connsiteX2" fmla="*/ 1371600 w 2743200"/>
              <a:gd name="connsiteY2" fmla="*/ 2743200 h 2743200"/>
              <a:gd name="connsiteX3" fmla="*/ 0 w 2743200"/>
              <a:gd name="connsiteY3" fmla="*/ 1371600 h 2743200"/>
              <a:gd name="connsiteX4" fmla="*/ 1371600 w 2743200"/>
              <a:gd name="connsiteY4" fmla="*/ 0 h 27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43200" h="2743200">
                <a:moveTo>
                  <a:pt x="1371600" y="0"/>
                </a:moveTo>
                <a:cubicBezTo>
                  <a:pt x="2129114" y="0"/>
                  <a:pt x="2743200" y="614086"/>
                  <a:pt x="2743200" y="1371600"/>
                </a:cubicBezTo>
                <a:cubicBezTo>
                  <a:pt x="2743200" y="2129114"/>
                  <a:pt x="2129114" y="2743200"/>
                  <a:pt x="1371600" y="2743200"/>
                </a:cubicBezTo>
                <a:cubicBezTo>
                  <a:pt x="614086" y="2743200"/>
                  <a:pt x="0" y="2129114"/>
                  <a:pt x="0" y="1371600"/>
                </a:cubicBezTo>
                <a:cubicBezTo>
                  <a:pt x="0" y="614086"/>
                  <a:pt x="614086" y="0"/>
                  <a:pt x="1371600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click here to add a picture or drag and drop</a:t>
            </a:r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BA4A2D7E-A617-41D4-BCB3-63B8CDDAFD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1251" y="233902"/>
            <a:ext cx="3200400" cy="3200400"/>
          </a:xfrm>
        </p:spPr>
        <p:txBody>
          <a:bodyPr>
            <a:prstTxWarp prst="textArchDown">
              <a:avLst/>
            </a:prstTxWarp>
            <a:normAutofit/>
          </a:bodyPr>
          <a:lstStyle>
            <a:lvl1pPr>
              <a:defRPr sz="16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here to add your title</a:t>
            </a:r>
          </a:p>
        </p:txBody>
      </p:sp>
      <p:sp>
        <p:nvSpPr>
          <p:cNvPr id="2" name="Circle: Hollow 8">
            <a:extLst>
              <a:ext uri="{FF2B5EF4-FFF2-40B4-BE49-F238E27FC236}">
                <a16:creationId xmlns:a16="http://schemas.microsoft.com/office/drawing/2014/main" id="{7BA2F513-77DE-D268-5435-F3CDECE44C7D}"/>
              </a:ext>
            </a:extLst>
          </p:cNvPr>
          <p:cNvSpPr/>
          <p:nvPr userDrawn="1"/>
        </p:nvSpPr>
        <p:spPr>
          <a:xfrm>
            <a:off x="45720" y="45720"/>
            <a:ext cx="3566160" cy="3566160"/>
          </a:xfrm>
          <a:prstGeom prst="donut">
            <a:avLst>
              <a:gd name="adj" fmla="val 11571"/>
            </a:avLst>
          </a:prstGeom>
          <a:solidFill>
            <a:srgbClr val="00B4CD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5421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52">
          <p15:clr>
            <a:srgbClr val="FBAE40"/>
          </p15:clr>
        </p15:guide>
        <p15:guide id="2" pos="115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rof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72258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52">
          <p15:clr>
            <a:srgbClr val="FBAE40"/>
          </p15:clr>
        </p15:guide>
        <p15:guide id="2" pos="115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" y="194734"/>
            <a:ext cx="3154680" cy="706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460" y="973666"/>
            <a:ext cx="3154680" cy="2320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1460" y="3390054"/>
            <a:ext cx="822960" cy="194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EDFF9-C21A-4CC7-AC07-5785B685516F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1580" y="3390054"/>
            <a:ext cx="1234440" cy="194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83180" y="3390054"/>
            <a:ext cx="822960" cy="194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C6ACB-6DE9-46A6-9DC8-3F98551F68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51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5" r:id="rId2"/>
    <p:sldLayoutId id="2147483688" r:id="rId3"/>
  </p:sldLayoutIdLst>
  <p:txStyles>
    <p:titleStyle>
      <a:lvl1pPr algn="l" defTabSz="365760" rtl="0" eaLnBrk="1" latinLnBrk="0" hangingPunct="1">
        <a:lnSpc>
          <a:spcPct val="90000"/>
        </a:lnSpc>
        <a:spcBef>
          <a:spcPct val="0"/>
        </a:spcBef>
        <a:buNone/>
        <a:defRPr sz="17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36576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12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4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6pPr>
      <a:lvl7pPr marL="118872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8pPr>
      <a:lvl9pPr marL="155448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1pPr>
      <a:lvl2pPr marL="18288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4pPr>
      <a:lvl5pPr marL="73152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7pPr>
      <a:lvl8pPr marL="128016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8pPr>
      <a:lvl9pPr marL="146304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55A9E693-5125-6016-6549-617F28112148}"/>
              </a:ext>
            </a:extLst>
          </p:cNvPr>
          <p:cNvSpPr txBox="1"/>
          <p:nvPr/>
        </p:nvSpPr>
        <p:spPr>
          <a:xfrm>
            <a:off x="409575" y="300038"/>
            <a:ext cx="281463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/>
              <a:t>Instructions</a:t>
            </a:r>
            <a:r>
              <a:rPr lang="de-DE" dirty="0"/>
              <a:t>:</a:t>
            </a:r>
          </a:p>
          <a:p>
            <a:pPr marL="342900" indent="-342900">
              <a:buAutoNum type="arabicPeriod"/>
            </a:pPr>
            <a:r>
              <a:rPr lang="de-DE" dirty="0"/>
              <a:t>Put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square</a:t>
            </a:r>
            <a:r>
              <a:rPr lang="de-DE" dirty="0"/>
              <a:t> </a:t>
            </a:r>
            <a:r>
              <a:rPr lang="de-DE" dirty="0" err="1"/>
              <a:t>shaped</a:t>
            </a:r>
            <a:r>
              <a:rPr lang="de-DE" dirty="0"/>
              <a:t> </a:t>
            </a:r>
            <a:r>
              <a:rPr lang="de-DE" dirty="0" err="1"/>
              <a:t>portrait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circle</a:t>
            </a:r>
            <a:endParaRPr lang="de-DE" dirty="0"/>
          </a:p>
          <a:p>
            <a:pPr marL="342900" indent="-342900">
              <a:buAutoNum type="arabicPeriod"/>
            </a:pPr>
            <a:r>
              <a:rPr lang="de-DE" dirty="0"/>
              <a:t>Save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jpg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png</a:t>
            </a:r>
            <a:endParaRPr lang="de-DE" dirty="0"/>
          </a:p>
          <a:p>
            <a:pPr marL="342900" indent="-342900">
              <a:buAutoNum type="arabicPeriod"/>
            </a:pPr>
            <a:r>
              <a:rPr lang="de-DE" dirty="0"/>
              <a:t>Upload </a:t>
            </a:r>
            <a:r>
              <a:rPr lang="de-DE" dirty="0" err="1"/>
              <a:t>it</a:t>
            </a:r>
            <a:r>
              <a:rPr lang="de-DE" dirty="0"/>
              <a:t> on </a:t>
            </a:r>
            <a:r>
              <a:rPr lang="de-DE" dirty="0" err="1"/>
              <a:t>your</a:t>
            </a:r>
            <a:r>
              <a:rPr lang="de-DE" dirty="0"/>
              <a:t> social </a:t>
            </a:r>
            <a:r>
              <a:rPr lang="de-DE" dirty="0" err="1"/>
              <a:t>media</a:t>
            </a:r>
            <a:r>
              <a:rPr lang="de-DE" dirty="0"/>
              <a:t> </a:t>
            </a:r>
            <a:r>
              <a:rPr lang="de-DE" dirty="0" err="1"/>
              <a:t>platform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69451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4921CA6B-B5AC-0C7A-84CA-10701FA413BF}"/>
              </a:ext>
            </a:extLst>
          </p:cNvPr>
          <p:cNvSpPr txBox="1"/>
          <p:nvPr/>
        </p:nvSpPr>
        <p:spPr>
          <a:xfrm rot="7242208">
            <a:off x="218816" y="304206"/>
            <a:ext cx="3219968" cy="3155926"/>
          </a:xfrm>
          <a:prstGeom prst="rect">
            <a:avLst/>
          </a:prstGeom>
          <a:noFill/>
        </p:spPr>
        <p:txBody>
          <a:bodyPr wrap="none" rtlCol="0">
            <a:prstTxWarp prst="textArchUp">
              <a:avLst>
                <a:gd name="adj" fmla="val 5463224"/>
              </a:avLst>
            </a:prstTxWarp>
            <a:spAutoFit/>
          </a:bodyPr>
          <a:lstStyle/>
          <a:p>
            <a:r>
              <a:rPr lang="de-D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I‘m</a:t>
            </a:r>
            <a:r>
              <a:rPr lang="de-D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attending</a:t>
            </a:r>
            <a:r>
              <a:rPr lang="de-D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#CSIFrankfurt2023</a:t>
            </a:r>
          </a:p>
        </p:txBody>
      </p:sp>
      <p:sp>
        <p:nvSpPr>
          <p:cNvPr id="2" name="Bildplatzhalter 1">
            <a:extLst>
              <a:ext uri="{FF2B5EF4-FFF2-40B4-BE49-F238E27FC236}">
                <a16:creationId xmlns:a16="http://schemas.microsoft.com/office/drawing/2014/main" id="{954573F5-3FEA-6BEC-54EA-5E823FD7A7C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8" name="Title 9">
            <a:extLst>
              <a:ext uri="{FF2B5EF4-FFF2-40B4-BE49-F238E27FC236}">
                <a16:creationId xmlns:a16="http://schemas.microsoft.com/office/drawing/2014/main" id="{B7A0D46A-CB7C-BD4C-C244-83ED13027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9357807">
            <a:off x="228599" y="409576"/>
            <a:ext cx="3200400" cy="3200400"/>
          </a:xfrm>
        </p:spPr>
        <p:txBody>
          <a:bodyPr>
            <a:normAutofit/>
          </a:bodyPr>
          <a:lstStyle/>
          <a:p>
            <a:r>
              <a:rPr lang="en-US" sz="3200" b="0" i="0" u="none" strike="noStrike" baseline="30000" dirty="0">
                <a:latin typeface="Rubik" pitchFamily="2" charset="-79"/>
              </a:rPr>
              <a:t>June 28 - July 1, 2023</a:t>
            </a:r>
            <a:br>
              <a:rPr lang="en-US" sz="3200" b="0" i="0" u="none" strike="noStrike" baseline="30000" dirty="0">
                <a:latin typeface="Rubik" pitchFamily="2" charset="-79"/>
              </a:rPr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08216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4921CA6B-B5AC-0C7A-84CA-10701FA413BF}"/>
              </a:ext>
            </a:extLst>
          </p:cNvPr>
          <p:cNvSpPr txBox="1"/>
          <p:nvPr/>
        </p:nvSpPr>
        <p:spPr>
          <a:xfrm rot="7242208">
            <a:off x="218816" y="304206"/>
            <a:ext cx="3219968" cy="3155926"/>
          </a:xfrm>
          <a:prstGeom prst="rect">
            <a:avLst/>
          </a:prstGeom>
          <a:noFill/>
        </p:spPr>
        <p:txBody>
          <a:bodyPr wrap="none" rtlCol="0">
            <a:prstTxWarp prst="textArchUp">
              <a:avLst>
                <a:gd name="adj" fmla="val 5463224"/>
              </a:avLst>
            </a:prstTxWarp>
            <a:spAutoFit/>
          </a:bodyPr>
          <a:lstStyle/>
          <a:p>
            <a:r>
              <a:rPr lang="de-D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I‘m</a:t>
            </a:r>
            <a:r>
              <a:rPr lang="de-D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speaking</a:t>
            </a:r>
            <a:r>
              <a:rPr lang="de-D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@ #CSIFrankfurt2023</a:t>
            </a:r>
          </a:p>
        </p:txBody>
      </p:sp>
      <p:sp>
        <p:nvSpPr>
          <p:cNvPr id="2" name="Bildplatzhalter 1">
            <a:extLst>
              <a:ext uri="{FF2B5EF4-FFF2-40B4-BE49-F238E27FC236}">
                <a16:creationId xmlns:a16="http://schemas.microsoft.com/office/drawing/2014/main" id="{954573F5-3FEA-6BEC-54EA-5E823FD7A7C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8" name="Title 9">
            <a:extLst>
              <a:ext uri="{FF2B5EF4-FFF2-40B4-BE49-F238E27FC236}">
                <a16:creationId xmlns:a16="http://schemas.microsoft.com/office/drawing/2014/main" id="{B7A0D46A-CB7C-BD4C-C244-83ED13027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9357807">
            <a:off x="228599" y="409576"/>
            <a:ext cx="3200400" cy="3200400"/>
          </a:xfrm>
        </p:spPr>
        <p:txBody>
          <a:bodyPr>
            <a:normAutofit/>
          </a:bodyPr>
          <a:lstStyle/>
          <a:p>
            <a:r>
              <a:rPr lang="en-US" sz="3200" b="0" i="0" u="none" strike="noStrike" baseline="30000" dirty="0">
                <a:latin typeface="Rubik" pitchFamily="2" charset="-79"/>
              </a:rPr>
              <a:t>June 28 - July 1, 2023</a:t>
            </a:r>
            <a:br>
              <a:rPr lang="en-US" sz="3200" b="0" i="0" u="none" strike="noStrike" baseline="30000" dirty="0">
                <a:latin typeface="Rubik" pitchFamily="2" charset="-79"/>
              </a:rPr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97925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4921CA6B-B5AC-0C7A-84CA-10701FA413BF}"/>
              </a:ext>
            </a:extLst>
          </p:cNvPr>
          <p:cNvSpPr txBox="1"/>
          <p:nvPr/>
        </p:nvSpPr>
        <p:spPr>
          <a:xfrm rot="7242208">
            <a:off x="218816" y="304206"/>
            <a:ext cx="3219968" cy="3155926"/>
          </a:xfrm>
          <a:prstGeom prst="rect">
            <a:avLst/>
          </a:prstGeom>
          <a:noFill/>
        </p:spPr>
        <p:txBody>
          <a:bodyPr wrap="none" rtlCol="0">
            <a:prstTxWarp prst="textArchUp">
              <a:avLst>
                <a:gd name="adj" fmla="val 5463224"/>
              </a:avLst>
            </a:prstTxWarp>
            <a:spAutoFit/>
          </a:bodyPr>
          <a:lstStyle/>
          <a:p>
            <a:r>
              <a:rPr lang="de-D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We‘re</a:t>
            </a:r>
            <a:r>
              <a:rPr lang="de-D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exhibiting</a:t>
            </a:r>
            <a:r>
              <a:rPr lang="de-D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@ #CSIFrankfurt2023</a:t>
            </a:r>
          </a:p>
        </p:txBody>
      </p:sp>
      <p:sp>
        <p:nvSpPr>
          <p:cNvPr id="2" name="Bildplatzhalter 1">
            <a:extLst>
              <a:ext uri="{FF2B5EF4-FFF2-40B4-BE49-F238E27FC236}">
                <a16:creationId xmlns:a16="http://schemas.microsoft.com/office/drawing/2014/main" id="{954573F5-3FEA-6BEC-54EA-5E823FD7A7C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8" name="Title 9">
            <a:extLst>
              <a:ext uri="{FF2B5EF4-FFF2-40B4-BE49-F238E27FC236}">
                <a16:creationId xmlns:a16="http://schemas.microsoft.com/office/drawing/2014/main" id="{B7A0D46A-CB7C-BD4C-C244-83ED13027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9357807">
            <a:off x="228599" y="409576"/>
            <a:ext cx="3200400" cy="3200400"/>
          </a:xfrm>
        </p:spPr>
        <p:txBody>
          <a:bodyPr>
            <a:normAutofit/>
          </a:bodyPr>
          <a:lstStyle/>
          <a:p>
            <a:r>
              <a:rPr lang="en-US" sz="3200" b="0" i="0" u="none" strike="noStrike" baseline="30000" dirty="0">
                <a:latin typeface="Rubik" pitchFamily="2" charset="-79"/>
              </a:rPr>
              <a:t>June 28 - July 1, 2023</a:t>
            </a:r>
            <a:br>
              <a:rPr lang="en-US" sz="3200" b="0" i="0" u="none" strike="noStrike" baseline="30000" dirty="0">
                <a:latin typeface="Rubik" pitchFamily="2" charset="-79"/>
              </a:rPr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79849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4921CA6B-B5AC-0C7A-84CA-10701FA413BF}"/>
              </a:ext>
            </a:extLst>
          </p:cNvPr>
          <p:cNvSpPr txBox="1"/>
          <p:nvPr/>
        </p:nvSpPr>
        <p:spPr>
          <a:xfrm rot="7242208">
            <a:off x="218816" y="304206"/>
            <a:ext cx="3219968" cy="3155926"/>
          </a:xfrm>
          <a:prstGeom prst="rect">
            <a:avLst/>
          </a:prstGeom>
          <a:noFill/>
        </p:spPr>
        <p:txBody>
          <a:bodyPr wrap="none" rtlCol="0">
            <a:prstTxWarp prst="textArchUp">
              <a:avLst>
                <a:gd name="adj" fmla="val 5463224"/>
              </a:avLst>
            </a:prstTxWarp>
            <a:spAutoFit/>
          </a:bodyPr>
          <a:lstStyle/>
          <a:p>
            <a:r>
              <a:rPr lang="de-D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I‘m</a:t>
            </a:r>
            <a:r>
              <a:rPr lang="de-D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presenting</a:t>
            </a:r>
            <a:r>
              <a:rPr lang="de-D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@ #CSIFrankfurt2023</a:t>
            </a:r>
          </a:p>
        </p:txBody>
      </p:sp>
      <p:sp>
        <p:nvSpPr>
          <p:cNvPr id="2" name="Bildplatzhalter 1">
            <a:extLst>
              <a:ext uri="{FF2B5EF4-FFF2-40B4-BE49-F238E27FC236}">
                <a16:creationId xmlns:a16="http://schemas.microsoft.com/office/drawing/2014/main" id="{954573F5-3FEA-6BEC-54EA-5E823FD7A7C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8" name="Title 9">
            <a:extLst>
              <a:ext uri="{FF2B5EF4-FFF2-40B4-BE49-F238E27FC236}">
                <a16:creationId xmlns:a16="http://schemas.microsoft.com/office/drawing/2014/main" id="{B7A0D46A-CB7C-BD4C-C244-83ED13027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9357807">
            <a:off x="228599" y="409576"/>
            <a:ext cx="3200400" cy="3200400"/>
          </a:xfrm>
        </p:spPr>
        <p:txBody>
          <a:bodyPr>
            <a:normAutofit/>
          </a:bodyPr>
          <a:lstStyle/>
          <a:p>
            <a:r>
              <a:rPr lang="en-US" sz="3200" b="0" i="0" u="none" strike="noStrike" baseline="30000" dirty="0">
                <a:latin typeface="Rubik" pitchFamily="2" charset="-79"/>
              </a:rPr>
              <a:t>June 28 - July 1, 2023</a:t>
            </a:r>
            <a:br>
              <a:rPr lang="en-US" sz="3200" b="0" i="0" u="none" strike="noStrike" baseline="30000" dirty="0">
                <a:latin typeface="Rubik" pitchFamily="2" charset="-79"/>
              </a:rPr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33769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2B8B5D7-A4C4-869C-31B2-038B2EB1D3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792D943-2E63-EF8E-5988-F35C6CB6356A}"/>
              </a:ext>
            </a:extLst>
          </p:cNvPr>
          <p:cNvSpPr txBox="1"/>
          <p:nvPr/>
        </p:nvSpPr>
        <p:spPr>
          <a:xfrm rot="7242208">
            <a:off x="218816" y="304206"/>
            <a:ext cx="3219968" cy="3155926"/>
          </a:xfrm>
          <a:prstGeom prst="rect">
            <a:avLst/>
          </a:prstGeom>
          <a:noFill/>
        </p:spPr>
        <p:txBody>
          <a:bodyPr wrap="none" rtlCol="0">
            <a:prstTxWarp prst="textArchUp">
              <a:avLst>
                <a:gd name="adj" fmla="val 5436450"/>
              </a:avLst>
            </a:prstTxWarp>
            <a:spAutoFit/>
          </a:bodyPr>
          <a:lstStyle/>
          <a:p>
            <a:r>
              <a:rPr lang="de-D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I‘m</a:t>
            </a:r>
            <a:r>
              <a:rPr lang="de-D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presenting</a:t>
            </a:r>
            <a:r>
              <a:rPr lang="de-D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@ #CSIFrankfurt2023</a:t>
            </a:r>
          </a:p>
        </p:txBody>
      </p:sp>
      <p:sp>
        <p:nvSpPr>
          <p:cNvPr id="6" name="Title 9">
            <a:extLst>
              <a:ext uri="{FF2B5EF4-FFF2-40B4-BE49-F238E27FC236}">
                <a16:creationId xmlns:a16="http://schemas.microsoft.com/office/drawing/2014/main" id="{293E7EE0-BE00-B284-EB91-59907BEF4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9357807">
            <a:off x="224153" y="376222"/>
            <a:ext cx="3275100" cy="3200400"/>
          </a:xfrm>
        </p:spPr>
        <p:txBody>
          <a:bodyPr>
            <a:normAutofit/>
          </a:bodyPr>
          <a:lstStyle/>
          <a:p>
            <a:r>
              <a:rPr lang="en-US" sz="3200" b="0" i="0" u="none" strike="noStrike" baseline="30000" dirty="0">
                <a:latin typeface="Rubik" pitchFamily="2" charset="-79"/>
              </a:rPr>
              <a:t>June 28 - July 1, 2023</a:t>
            </a:r>
            <a:br>
              <a:rPr lang="en-US" sz="3200" b="0" i="0" u="none" strike="noStrike" baseline="30000" dirty="0">
                <a:latin typeface="Rubik" pitchFamily="2" charset="-79"/>
              </a:rPr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93573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96</Words>
  <Application>Microsoft Office PowerPoint</Application>
  <PresentationFormat>Benutzerdefiniert</PresentationFormat>
  <Paragraphs>14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Rubik</vt:lpstr>
      <vt:lpstr>Office Theme</vt:lpstr>
      <vt:lpstr>PowerPoint-Präsentation</vt:lpstr>
      <vt:lpstr>June 28 - July 1, 2023 </vt:lpstr>
      <vt:lpstr>June 28 - July 1, 2023 </vt:lpstr>
      <vt:lpstr>June 28 - July 1, 2023 </vt:lpstr>
      <vt:lpstr>June 28 - July 1, 2023 </vt:lpstr>
      <vt:lpstr>June 28 - July 1, 2023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Rielly</dc:creator>
  <cp:lastModifiedBy>René Eichler</cp:lastModifiedBy>
  <cp:revision>12</cp:revision>
  <dcterms:created xsi:type="dcterms:W3CDTF">2020-08-27T16:27:00Z</dcterms:created>
  <dcterms:modified xsi:type="dcterms:W3CDTF">2023-05-05T14:03:26Z</dcterms:modified>
</cp:coreProperties>
</file>