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leena Salminen" initials="MS" lastIdx="1" clrIdx="0">
    <p:extLst>
      <p:ext uri="{19B8F6BF-5375-455C-9EA6-DF929625EA0E}">
        <p15:presenceInfo xmlns:p15="http://schemas.microsoft.com/office/powerpoint/2012/main" userId="Matleena Salmin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204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AEBE5-4752-4719-9982-EE16BFB1B911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7CAAA-8AF4-46BD-B32D-6D7B969740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395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F70DD-86D0-492B-AEEE-53B87B6AD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3D0732-A2B7-401A-B16D-B6B1E8D28F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D824E-A6B2-4816-9984-F8C22C2C3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69452-6D16-4A2E-9BFF-E09EEFBBB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AC74E-B8AE-41A6-8016-AFB4876EE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358AEF8-59E2-4C1A-BD4D-26C9AA1FC7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913888" y="316992"/>
            <a:ext cx="12191999" cy="68580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062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E3571-16F4-468C-892D-EE7977D50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2DA76E-D589-4A24-8F5F-5787DDFEC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8DFE3-65A1-490C-95BC-A36651C9D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D0E8B-BF9C-4592-A199-A32EF9C30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C5396-D67A-42C2-A552-CE7F9FE3D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888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72B820-9131-40F0-BDA7-3585DF91FA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B623F3-2DAC-4618-B370-07A9CDDF2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F7BB7-B738-4282-A8E4-3E8E01578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29B3D-93AF-41BB-B4C0-6A5436FB0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09B95-1D01-404C-8A1A-629F13A7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5287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38433-B20C-4C36-BB1E-AA542673C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54C46-BD1F-47C6-B2E2-6AE22FFE8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190CD-F9D8-4036-BBAF-04CB4625D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4032C-3704-4885-854C-291CE781B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4F3A2-24AE-46DA-AE86-6B80BA2A2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0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E4F45-1588-495D-997C-A15319CA0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64CBAE-4012-442A-A3C6-114CCF4EF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B620B-79B7-4A0C-AB89-7E7F37001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30AE4-B98F-4D82-A16D-BD9440552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3B824-2F18-4CEB-93BA-CA4E0A20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663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D190C-0AA1-4F66-9965-7B31038D1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2AE9A-BFDC-4F71-868F-861B0E5033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3C6C5A-D6C5-49F9-BF83-704B40A41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62548-7D74-4520-8E05-262342619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D0FE96-6EA9-4AAA-A7F4-10D19CAC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7919E-F29C-4FC7-B04E-90B6F5006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266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DC40-5C7F-41E3-889D-CBA59777D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3BE1B8-D918-465C-8F91-5E5ADBF2A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49C438-628D-4CA4-9F49-AAB90D5C89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036DA8-226A-4448-9680-C92810590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18481E-B3E7-4366-BCA3-62D9FDF5B9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1DB857-71F9-4269-A5E1-865DD46F8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863DED-E0BE-49D3-A89B-8F96D2241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1D293E-A05F-4085-932E-80CFEF473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192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DB915-2D6C-44F1-A53F-FB53F0C19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33846C-A27D-4BFA-9B4A-4699D9609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859D73-2C8E-448F-AF5A-57E78ED4D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7AC837-25E0-47E5-A544-80820B08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461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03725B-3DCD-4FD8-AAEA-297E7A819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78C9CB-7A2D-49BB-B2C1-4C55A9866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6186B-F79C-409C-97E1-093EA1242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933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70BE4-D734-4D1C-9BCB-5E77E1B6B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37F9D-AAF7-4158-8D04-849DD0E72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CE0C5E-667A-41CE-B57C-FA676062D1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663422-5239-4CAB-A8C3-FCBF0F14D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A4D43-C73B-4DD8-8B62-D1094D758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BDD75F-4149-42A7-9437-76E6C5DF5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131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B98A3-A5FB-4ED8-8131-AE0F1D64B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3482DD-E7C6-4A64-8944-1CC318BD27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5C201C-BBDC-4E53-8D2F-A80E32238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B3EDE5-B0F7-4121-9446-69CDA27B6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A01FC-8339-425F-9F25-5F6CE2F3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DC79B9-3975-42B8-80C6-875B49083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2818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:a16="http://schemas.microsoft.com/office/drawing/2014/main" id="{3C53B211-3EED-C6EC-180F-C8FA58EB75A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" y="0"/>
            <a:ext cx="12189834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49CCA4-C6DB-48DB-99AF-A96CF8443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2F0E49-D042-4295-8D4B-55A5487B3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11038-AFB0-4688-BF06-1EF0E4C0F9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79923-3CA0-41E2-BFEC-696B83B1BA71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77C34-C4BB-451F-B297-C7D30DE5F8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88042-E3B1-4A6F-9038-D851B3DBA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85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26EEA-AB89-48FE-B5B3-76AC72749F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de-DE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3FBCFB-CD74-4B84-86EC-E3E3DEE3C3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de-DE" sz="2800" dirty="0" err="1"/>
              <a:t>Speaker‘s</a:t>
            </a:r>
            <a:r>
              <a:rPr lang="de-DE" sz="2800" dirty="0"/>
              <a:t> Name</a:t>
            </a:r>
          </a:p>
          <a:p>
            <a:r>
              <a:rPr lang="de-DE" dirty="0"/>
              <a:t>Institution</a:t>
            </a:r>
            <a:endParaRPr lang="en-GB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2865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9A438-A304-4109-8B4D-72ADEC89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124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Clear and Large Unmet Clinical Need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855972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9A438-A304-4109-8B4D-72ADEC89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124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Proposed Solution/Device/Technology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479245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9A438-A304-4109-8B4D-72ADEC89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124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Existing Market/Competition/</a:t>
            </a:r>
            <a:br>
              <a:rPr lang="en-US" sz="4000" dirty="0"/>
            </a:br>
            <a:r>
              <a:rPr lang="en-US" sz="4000" dirty="0"/>
              <a:t>Barriers to Market Entry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488342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9A438-A304-4109-8B4D-72ADEC89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124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Intellectual Property Status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442203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9A438-A304-4109-8B4D-72ADEC89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124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Current and Proposed/Future Funding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588484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9A438-A304-4109-8B4D-72ADEC89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124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Regulatory Pathways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1567228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9A438-A304-4109-8B4D-72ADEC89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124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/>
              <a:t>Milestones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2476270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Breitbild</PresentationFormat>
  <Paragraphs>10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PRESENTATION TITLE</vt:lpstr>
      <vt:lpstr>Clear and Large Unmet Clinical Need</vt:lpstr>
      <vt:lpstr>Proposed Solution/Device/Technology</vt:lpstr>
      <vt:lpstr>Existing Market/Competition/ Barriers to Market Entry</vt:lpstr>
      <vt:lpstr>Intellectual Property Status</vt:lpstr>
      <vt:lpstr>Current and Proposed/Future Funding</vt:lpstr>
      <vt:lpstr>Regulatory Pathways</vt:lpstr>
      <vt:lpstr>Milestones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Matleena Salminen</dc:creator>
  <cp:lastModifiedBy>René Eichler</cp:lastModifiedBy>
  <cp:revision>12</cp:revision>
  <dcterms:created xsi:type="dcterms:W3CDTF">2018-05-16T07:32:04Z</dcterms:created>
  <dcterms:modified xsi:type="dcterms:W3CDTF">2023-03-15T18:04:36Z</dcterms:modified>
</cp:coreProperties>
</file>