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tleena Salminen" initials="MS" lastIdx="1" clrIdx="0">
    <p:extLst>
      <p:ext uri="{19B8F6BF-5375-455C-9EA6-DF929625EA0E}">
        <p15:presenceInfo xmlns:p15="http://schemas.microsoft.com/office/powerpoint/2012/main" userId="Matleena Salminen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5" d="100"/>
          <a:sy n="105" d="100"/>
        </p:scale>
        <p:origin x="138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2046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5AEBE5-4752-4719-9982-EE16BFB1B911}" type="datetimeFigureOut">
              <a:rPr lang="de-DE" smtClean="0"/>
              <a:t>02.11.2022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7A7CAAA-8AF4-46BD-B32D-6D7B969740A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339599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DF70DD-86D0-492B-AEEE-53B87B6AD2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3D0732-A2B7-401A-B16D-B6B1E8D28FB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0D824E-A6B2-4816-9984-F8C22C2C3E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9923-3CA0-41E2-BFEC-696B83B1BA71}" type="datetimeFigureOut">
              <a:rPr lang="de-DE" smtClean="0"/>
              <a:t>02.11.2022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C69452-6D16-4A2E-9BFF-E09EEFBBB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17AC74E-B8AE-41A6-8016-AFB4876EE5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CC2D-F81F-4660-AE0B-4D56A39838C0}" type="slidenum">
              <a:rPr lang="de-DE" smtClean="0"/>
              <a:t>‹Nr.›</a:t>
            </a:fld>
            <a:endParaRPr lang="de-DE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358AEF8-59E2-4C1A-BD4D-26C9AA1FC71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2913888" y="316992"/>
            <a:ext cx="12191999" cy="6858000"/>
          </a:xfrm>
        </p:spPr>
        <p:txBody>
          <a:bodyPr/>
          <a:lstStyle/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20623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AE3571-16F4-468C-892D-EE7977D507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32DA76E-D589-4A24-8F5F-5787DDFEC0E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B8DFE3-65A1-490C-95BC-A36651C9D9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9923-3CA0-41E2-BFEC-696B83B1BA71}" type="datetimeFigureOut">
              <a:rPr lang="de-DE" smtClean="0"/>
              <a:t>02.11.2022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AD0E8B-BF9C-4592-A199-A32EF9C305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BC5396-D67A-42C2-A552-CE7F9FE3D7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CC2D-F81F-4660-AE0B-4D56A39838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5888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72B820-9131-40F0-BDA7-3585DF91FAC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DB623F3-2DAC-4618-B370-07A9CDDF28E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65F7BB7-B738-4282-A8E4-3E8E01578D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9923-3CA0-41E2-BFEC-696B83B1BA71}" type="datetimeFigureOut">
              <a:rPr lang="de-DE" smtClean="0"/>
              <a:t>02.11.2022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329B3D-93AF-41BB-B4C0-6A5436FB0F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B09B95-1D01-404C-8A1A-629F13A7C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CC2D-F81F-4660-AE0B-4D56A39838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052871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E38433-B20C-4C36-BB1E-AA542673C6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B54C46-BD1F-47C6-B2E2-6AE22FFE87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1190CD-F9D8-4036-BBAF-04CB4625D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9923-3CA0-41E2-BFEC-696B83B1BA71}" type="datetimeFigureOut">
              <a:rPr lang="de-DE" smtClean="0"/>
              <a:t>02.11.2022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004032C-3704-4885-854C-291CE781B0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94F3A2-24AE-46DA-AE86-6B80BA2A21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CC2D-F81F-4660-AE0B-4D56A39838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46060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E4F45-1588-495D-997C-A15319CA0F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B64CBAE-4012-442A-A3C6-114CCF4EF4F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B620B-79B7-4A0C-AB89-7E7F37001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9923-3CA0-41E2-BFEC-696B83B1BA71}" type="datetimeFigureOut">
              <a:rPr lang="de-DE" smtClean="0"/>
              <a:t>02.11.2022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530AE4-B98F-4D82-A16D-BD9440552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0F3B824-2F18-4CEB-93BA-CA4E0A209C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CC2D-F81F-4660-AE0B-4D56A39838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466343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D190C-0AA1-4F66-9965-7B31038D1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62AE9A-BFDC-4F71-868F-861B0E50330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73C6C5A-D6C5-49F9-BF83-704B40A418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E862548-7D74-4520-8E05-2623426198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9923-3CA0-41E2-BFEC-696B83B1BA71}" type="datetimeFigureOut">
              <a:rPr lang="de-DE" smtClean="0"/>
              <a:t>02.11.2022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FD0FE96-6EA9-4AAA-A7F4-10D19CAC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D7919E-F29C-4FC7-B04E-90B6F5006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CC2D-F81F-4660-AE0B-4D56A39838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132661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F4DC40-5C7F-41E3-889D-CBA59777DE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3BE1B8-D918-465C-8F91-5E5ADBF2AF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E49C438-628D-4CA4-9F49-AAB90D5C89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8036DA8-226A-4448-9680-C928105908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718481E-B3E7-4366-BCA3-62D9FDF5B9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D1DB857-71F9-4269-A5E1-865DD46F88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9923-3CA0-41E2-BFEC-696B83B1BA71}" type="datetimeFigureOut">
              <a:rPr lang="de-DE" smtClean="0"/>
              <a:t>02.11.2022</a:t>
            </a:fld>
            <a:endParaRPr lang="de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D863DED-E0BE-49D3-A89B-8F96D22419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41D293E-A05F-4085-932E-80CFEF473E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CC2D-F81F-4660-AE0B-4D56A39838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71925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CDB915-2D6C-44F1-A53F-FB53F0C195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33846C-A27D-4BFA-9B4A-4699D9609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9923-3CA0-41E2-BFEC-696B83B1BA71}" type="datetimeFigureOut">
              <a:rPr lang="de-DE" smtClean="0"/>
              <a:t>02.11.2022</a:t>
            </a:fld>
            <a:endParaRPr lang="de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859D73-2C8E-448F-AF5A-57E78ED4D9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E7AC837-25E0-47E5-A544-80820B08D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CC2D-F81F-4660-AE0B-4D56A39838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446132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F03725B-3DCD-4FD8-AAEA-297E7A8195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9923-3CA0-41E2-BFEC-696B83B1BA71}" type="datetimeFigureOut">
              <a:rPr lang="de-DE" smtClean="0"/>
              <a:t>02.11.2022</a:t>
            </a:fld>
            <a:endParaRPr lang="de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978C9CB-7A2D-49BB-B2C1-4C55A9866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346186B-F79C-409C-97E1-093EA124201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CC2D-F81F-4660-AE0B-4D56A39838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193383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70BE4-D734-4D1C-9BCB-5E77E1B6BF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137F9D-AAF7-4158-8D04-849DD0E7294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DCE0C5E-667A-41CE-B57C-FA676062D1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A663422-5239-4CAB-A8C3-FCBF0F14DA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9923-3CA0-41E2-BFEC-696B83B1BA71}" type="datetimeFigureOut">
              <a:rPr lang="de-DE" smtClean="0"/>
              <a:t>02.11.2022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D8A4D43-C73B-4DD8-8B62-D1094D758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BDD75F-4149-42A7-9437-76E6C5DF57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CC2D-F81F-4660-AE0B-4D56A39838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13119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B98A3-A5FB-4ED8-8131-AE0F1D64B7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de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33482DD-E7C6-4A64-8944-1CC318BD271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65C201C-BBDC-4E53-8D2F-A80E322381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DB3EDE5-B0F7-4121-9446-69CDA27B6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A79923-3CA0-41E2-BFEC-696B83B1BA71}" type="datetimeFigureOut">
              <a:rPr lang="de-DE" smtClean="0"/>
              <a:t>02.11.2022</a:t>
            </a:fld>
            <a:endParaRPr lang="de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A01FC-8339-425F-9F25-5F6CE2F3D5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DC79B9-3975-42B8-80C6-875B49083E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FCCC2D-F81F-4660-AE0B-4D56A39838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028188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Grafik 8">
            <a:extLst>
              <a:ext uri="{FF2B5EF4-FFF2-40B4-BE49-F238E27FC236}">
                <a16:creationId xmlns:a16="http://schemas.microsoft.com/office/drawing/2014/main" id="{A2EE0E02-7E23-6EAC-62F9-794DE624E7C5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12192001" cy="6858000"/>
          </a:xfrm>
          <a:prstGeom prst="rect">
            <a:avLst/>
          </a:prstGeom>
        </p:spPr>
      </p:pic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3149CCA4-C6DB-48DB-99AF-A96CF8443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de-DE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2F0E49-D042-4295-8D4B-55A5487B3C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de-DE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9A11038-AFB0-4688-BF06-1EF0E4C0F9C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79923-3CA0-41E2-BFEC-696B83B1BA71}" type="datetimeFigureOut">
              <a:rPr lang="de-DE" smtClean="0"/>
              <a:t>02.11.2022</a:t>
            </a:fld>
            <a:endParaRPr lang="de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4C77C34-C4BB-451F-B297-C7D30DE5F8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588042-E3B1-4A6F-9038-D851B3DBAF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CCC2D-F81F-4660-AE0B-4D56A39838C0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978859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A26EEA-AB89-48FE-B5B3-76AC72749FC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anchor="ctr"/>
          <a:lstStyle/>
          <a:p>
            <a:r>
              <a:rPr lang="de-DE" dirty="0"/>
              <a:t>PRESENTATION 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43FBCFB-CD74-4B84-86EC-E3E3DEE3C37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anchor="ctr"/>
          <a:lstStyle/>
          <a:p>
            <a:r>
              <a:rPr lang="de-DE" sz="2800" dirty="0" err="1"/>
              <a:t>Speaker‘s</a:t>
            </a:r>
            <a:r>
              <a:rPr lang="de-DE" sz="2800" dirty="0"/>
              <a:t> Name</a:t>
            </a:r>
          </a:p>
          <a:p>
            <a:r>
              <a:rPr lang="de-DE" dirty="0"/>
              <a:t>Institution</a:t>
            </a:r>
            <a:endParaRPr lang="en-GB" dirty="0"/>
          </a:p>
          <a:p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328657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9A438-A304-4109-8B4D-72ADEC892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124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Clear and Large Unmet Clinical Need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38559722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9A438-A304-4109-8B4D-72ADEC892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124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Proposed Solution/Device/Technology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4792456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9A438-A304-4109-8B4D-72ADEC892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124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Existing Market/Competition/</a:t>
            </a:r>
            <a:br>
              <a:rPr lang="en-US" sz="4000" dirty="0"/>
            </a:br>
            <a:r>
              <a:rPr lang="en-US" sz="4000" dirty="0"/>
              <a:t>Barriers to Market Entry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3488342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9A438-A304-4109-8B4D-72ADEC892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124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Intellectual Property Status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442203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9A438-A304-4109-8B4D-72ADEC892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124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Current and Proposed/Future Funding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35884848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9A438-A304-4109-8B4D-72ADEC892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124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dirty="0"/>
              <a:t>Regulatory Pathways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15672287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C9A438-A304-4109-8B4D-72ADEC892F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1248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/>
              <a:t>Milestones</a:t>
            </a:r>
            <a:endParaRPr lang="de-DE" sz="4000" dirty="0"/>
          </a:p>
        </p:txBody>
      </p:sp>
    </p:spTree>
    <p:extLst>
      <p:ext uri="{BB962C8B-B14F-4D97-AF65-F5344CB8AC3E}">
        <p14:creationId xmlns:p14="http://schemas.microsoft.com/office/powerpoint/2010/main" val="24762703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41</Words>
  <Application>Microsoft Office PowerPoint</Application>
  <PresentationFormat>Breitbild</PresentationFormat>
  <Paragraphs>10</Paragraphs>
  <Slides>8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 Theme</vt:lpstr>
      <vt:lpstr>PRESENTATION TITLE</vt:lpstr>
      <vt:lpstr>Clear and Large Unmet Clinical Need</vt:lpstr>
      <vt:lpstr>Proposed Solution/Device/Technology</vt:lpstr>
      <vt:lpstr>Existing Market/Competition/ Barriers to Market Entry</vt:lpstr>
      <vt:lpstr>Intellectual Property Status</vt:lpstr>
      <vt:lpstr>Current and Proposed/Future Funding</vt:lpstr>
      <vt:lpstr>Regulatory Pathways</vt:lpstr>
      <vt:lpstr>Milestones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Matleena Salminen</dc:creator>
  <cp:lastModifiedBy>René Eichler</cp:lastModifiedBy>
  <cp:revision>11</cp:revision>
  <dcterms:created xsi:type="dcterms:W3CDTF">2018-05-16T07:32:04Z</dcterms:created>
  <dcterms:modified xsi:type="dcterms:W3CDTF">2022-11-02T11:02:21Z</dcterms:modified>
</cp:coreProperties>
</file>